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52"/>
    <p:restoredTop sz="94702"/>
  </p:normalViewPr>
  <p:slideViewPr>
    <p:cSldViewPr snapToGrid="0" snapToObjects="1">
      <p:cViewPr varScale="1">
        <p:scale>
          <a:sx n="78" d="100"/>
          <a:sy n="78" d="100"/>
        </p:scale>
        <p:origin x="184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8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4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6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6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3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0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942BB-AE82-9C4D-9C0C-AA9474E59219}" type="datetimeFigureOut">
              <a:rPr lang="en-US" smtClean="0"/>
              <a:t>11/8/18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5CFEF-D5F4-7340-B06C-F606E4468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2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5889" y="4616581"/>
            <a:ext cx="5702122" cy="21842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45111" y="167427"/>
            <a:ext cx="391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Shaun of the Dead </a:t>
            </a:r>
            <a:r>
              <a:rPr lang="mr-IN" sz="1600" dirty="0" smtClean="0"/>
              <a:t>–</a:t>
            </a:r>
            <a:r>
              <a:rPr lang="en-US" sz="1600" dirty="0" smtClean="0"/>
              <a:t> </a:t>
            </a:r>
            <a:r>
              <a:rPr lang="en-US" sz="1600" b="1" i="1" dirty="0" smtClean="0"/>
              <a:t>Ideology</a:t>
            </a:r>
          </a:p>
          <a:p>
            <a:pPr algn="ctr"/>
            <a:r>
              <a:rPr lang="en-US" sz="1600" u="sng" dirty="0" smtClean="0"/>
              <a:t>Key Scenes Overview</a:t>
            </a:r>
            <a:endParaRPr lang="en-US" sz="1600" u="sng" dirty="0"/>
          </a:p>
          <a:p>
            <a:pPr algn="ctr"/>
            <a:r>
              <a:rPr lang="en-GB" sz="1600" dirty="0" smtClean="0"/>
              <a:t>‘The Anarchic tone and impact of capitalism’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7" name="Frame 6"/>
          <p:cNvSpPr/>
          <p:nvPr/>
        </p:nvSpPr>
        <p:spPr>
          <a:xfrm>
            <a:off x="8928011" y="53127"/>
            <a:ext cx="3206839" cy="6766772"/>
          </a:xfrm>
          <a:prstGeom prst="frame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3225889" y="1090756"/>
            <a:ext cx="5702122" cy="3506775"/>
          </a:xfrm>
          <a:prstGeom prst="frame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19050" y="91227"/>
            <a:ext cx="3206839" cy="6709623"/>
          </a:xfrm>
          <a:prstGeom prst="frame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5265" y="167427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Beginning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23587" y="6431518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Exposition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538062" y="1099398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Middle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64750" y="4228199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Rising Action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40915" y="91227"/>
            <a:ext cx="1181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Resolution</a:t>
            </a:r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5981" y="91227"/>
            <a:ext cx="454466" cy="6201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3119" y="44581"/>
            <a:ext cx="603850" cy="6038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128337" y="6431518"/>
            <a:ext cx="80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Climax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58080" y="219781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Crisis point?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111774" y="3059117"/>
            <a:ext cx="22729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Rising action </a:t>
            </a:r>
            <a:r>
              <a:rPr lang="mr-IN" sz="1400" dirty="0" smtClean="0"/>
              <a:t>–</a:t>
            </a:r>
            <a:r>
              <a:rPr lang="en-US" sz="1400" dirty="0" smtClean="0"/>
              <a:t> warning signs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16054" y="5198873"/>
            <a:ext cx="1438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Inciting incident?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9367617" y="5198873"/>
            <a:ext cx="11465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Falling action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88523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5795</TotalTime>
  <Words>38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Mangal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cp:lastPrinted>2018-11-08T12:00:27Z</cp:lastPrinted>
  <dcterms:created xsi:type="dcterms:W3CDTF">2018-11-08T11:34:41Z</dcterms:created>
  <dcterms:modified xsi:type="dcterms:W3CDTF">2018-11-12T12:10:40Z</dcterms:modified>
</cp:coreProperties>
</file>